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8" y="24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43013"/>
            <a:ext cx="47466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Спасатели Ростовской области предупреждают:</a:t>
            </a:r>
          </a:p>
          <a:p>
            <a:pPr algn="ctr"/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</a:p>
        </p:txBody>
      </p:sp>
    </p:spTree>
    <p:extLst>
      <p:ext uri="{BB962C8B-B14F-4D97-AF65-F5344CB8AC3E}">
        <p14:creationId xmlns:p14="http://schemas.microsoft.com/office/powerpoint/2010/main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ГОИЧС МКУ</cp:lastModifiedBy>
  <cp:revision>7</cp:revision>
  <cp:lastPrinted>2020-11-20T08:34:20Z</cp:lastPrinted>
  <dcterms:created xsi:type="dcterms:W3CDTF">2020-11-20T07:51:48Z</dcterms:created>
  <dcterms:modified xsi:type="dcterms:W3CDTF">2020-11-24T11:39:07Z</dcterms:modified>
</cp:coreProperties>
</file>