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  <p:sldId id="291" r:id="rId14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D0C1"/>
    <a:srgbClr val="4331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109" d="100"/>
          <a:sy n="109" d="100"/>
        </p:scale>
        <p:origin x="4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 -11607.9</c:v>
                </c:pt>
                <c:pt idx="1">
                  <c:v>2020 год -11803.0</c:v>
                </c:pt>
                <c:pt idx="2">
                  <c:v>2021 год -11772.4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11607.9</c:v>
                </c:pt>
                <c:pt idx="1">
                  <c:v>11803</c:v>
                </c:pt>
                <c:pt idx="2">
                  <c:v>11772.4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95830368"/>
        <c:axId val="295830760"/>
      </c:barChart>
      <c:catAx>
        <c:axId val="295830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5830760"/>
        <c:crosses val="autoZero"/>
        <c:auto val="1"/>
        <c:lblAlgn val="ctr"/>
        <c:lblOffset val="100"/>
        <c:noMultiLvlLbl val="0"/>
      </c:catAx>
      <c:valAx>
        <c:axId val="295830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8303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48.2</c:v>
                </c:pt>
                <c:pt idx="1">
                  <c:v>57.6</c:v>
                </c:pt>
                <c:pt idx="2">
                  <c:v>64.099999999999994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1.4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10.3</c:v>
                </c:pt>
                <c:pt idx="1">
                  <c:v>0.1</c:v>
                </c:pt>
                <c:pt idx="2">
                  <c:v>0.1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10.4</c:v>
                </c:pt>
                <c:pt idx="1">
                  <c:v>16.100000000000001</c:v>
                </c:pt>
                <c:pt idx="2">
                  <c:v>7.4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0.4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27.5</c:v>
                </c:pt>
                <c:pt idx="1">
                  <c:v>21.8</c:v>
                </c:pt>
                <c:pt idx="2">
                  <c:v>21.2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Физическая
культура и спорт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1.2</c:v>
                </c:pt>
                <c:pt idx="1">
                  <c:v>1.5</c:v>
                </c:pt>
                <c:pt idx="2">
                  <c:v>1.4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0.01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96175352"/>
        <c:axId val="296175744"/>
        <c:axId val="0"/>
      </c:bar3DChart>
      <c:catAx>
        <c:axId val="296175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96175744"/>
        <c:crosses val="autoZero"/>
        <c:auto val="1"/>
        <c:lblAlgn val="ctr"/>
        <c:lblOffset val="100"/>
        <c:noMultiLvlLbl val="0"/>
      </c:catAx>
      <c:valAx>
        <c:axId val="2961757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96175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89073911870203548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5"/>
          <c:y val="4.7210300429184553E-2"/>
          <c:w val="0.5374707259953162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14890.2</c:v>
                </c:pt>
                <c:pt idx="1">
                  <c:v>12012.4</c:v>
                </c:pt>
                <c:pt idx="2">
                  <c:v>12362.3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2019г.</c:v>
                </c:pt>
                <c:pt idx="1">
                  <c:v>2020г.</c:v>
                </c:pt>
                <c:pt idx="2">
                  <c:v>2021г.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6083.1</c:v>
                </c:pt>
                <c:pt idx="1">
                  <c:v>4972.8</c:v>
                </c:pt>
                <c:pt idx="2">
                  <c:v>4317.2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296176528"/>
        <c:axId val="296176920"/>
        <c:axId val="0"/>
      </c:bar3DChart>
      <c:catAx>
        <c:axId val="296176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61769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96176920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296176528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41"/>
          <c:w val="0.33606557377049179"/>
          <c:h val="0.59227467811158796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2019 год и плановый период 2020 и 2021 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2019-2021 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2019-2021 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chemeClr val="accent6">
            <a:lumMod val="75000"/>
          </a:schemeClr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Красновского сельского поселения Тарасовского района на 2019 год и плановый период 2020 и 2021 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2019 год и на плановый период 2020 и 2021 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бюджетной политики и основные направления  налоговой политики Красновского сельского поселения Тарасовского района на 2019-2021 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Красновского сельского поселения Тарасовского 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Красновского сельского поселения Тарасовского района на 2019-2021 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3974123"/>
          </a:xfrm>
          <a:solidFill>
            <a:srgbClr val="00206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Бюджет                   </a:t>
            </a:r>
            <a:r>
              <a:rPr lang="ru-RU" sz="4000" dirty="0" smtClean="0"/>
              <a:t>КРАСНОВСКОГО СЕЛЬСКОГО ПОСЕЛЕНИЯ Тарасовского района </a:t>
            </a:r>
            <a:br>
              <a:rPr lang="ru-RU" sz="4000" dirty="0" smtClean="0"/>
            </a:br>
            <a:r>
              <a:rPr lang="ru-RU" sz="4000" dirty="0" smtClean="0"/>
              <a:t>на 2019 год </a:t>
            </a:r>
            <a:br>
              <a:rPr lang="ru-RU" sz="4000" dirty="0" smtClean="0"/>
            </a:br>
            <a:r>
              <a:rPr lang="ru-RU" sz="4000" dirty="0" smtClean="0"/>
              <a:t>и на плановый период 2020 и 2021 годов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19493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/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2019-2021</a:t>
                      </a:r>
                      <a:r>
                        <a:rPr lang="ru-RU" baseline="0" dirty="0" smtClean="0"/>
                        <a:t> 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Обеспечение качественными жилищно-коммунальными услугами население Красновского сельского поселения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Обеспечение общественного порядка и </a:t>
            </a:r>
            <a:r>
              <a:rPr lang="ru-RU" sz="1200" dirty="0" smtClean="0">
                <a:solidFill>
                  <a:prstClr val="black"/>
                </a:solidFill>
              </a:rPr>
              <a:t>профилактика правонарушений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</a:t>
            </a:r>
            <a:r>
              <a:rPr lang="ru-RU" sz="1200" dirty="0" smtClean="0">
                <a:solidFill>
                  <a:prstClr val="black"/>
                </a:solidFill>
              </a:rPr>
              <a:t>культуры и туризма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752603"/>
            <a:ext cx="3194753" cy="7956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Развитие физической культуры и спорта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Защита населения и территории от чрезвычайных ситуаций, обеспечение пожарной безопасности людей на водных объектах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7"/>
            <a:ext cx="4210754" cy="78377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Охрана окружающей среды и рациональное природопользование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 dirty="0">
                <a:solidFill>
                  <a:prstClr val="black"/>
                </a:solidFill>
              </a:rPr>
              <a:t>Информационное общество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политика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24142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Красновском сельском поселении Тарасовского 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851960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/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2,910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837591" y="1063690"/>
            <a:ext cx="3675185" cy="466021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2019 год - 4 080,1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2020 год – 2 600,0 тыс. руб.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2021 год – 2 600,0 тыс. руб.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с одним скругленным углом 4"/>
          <p:cNvSpPr/>
          <p:nvPr/>
        </p:nvSpPr>
        <p:spPr>
          <a:xfrm>
            <a:off x="6216162" y="1698171"/>
            <a:ext cx="2435469" cy="315374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b="1" dirty="0" smtClean="0">
              <a:solidFill>
                <a:schemeClr val="tx1"/>
              </a:solidFill>
            </a:endParaRPr>
          </a:p>
          <a:p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Всего: 1 бюджетное учреждение Муниципальное бюджетное учреждение культуры Красновского сельского поселения Тарасовского района «Культурно-досуговый центр»</a:t>
            </a:r>
            <a:endParaRPr lang="ru-RU" sz="1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4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8202000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FF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КРАСНОВСКОГО СЕЛЬСКОГО ПОСЕЛЕНИЯ ТАРАСОВСКОГО 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 и на плановый период 2020 и 2021 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/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Красновского сельского поселения Тарасовского 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Красновского 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353159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/>
                <a:gridCol w="1565031"/>
                <a:gridCol w="1881554"/>
                <a:gridCol w="1916723"/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2019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2020 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2021 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14 890,2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12 362,3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14 890,2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12 012,4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12 362,3</a:t>
                      </a:r>
                      <a:endParaRPr lang="ru-RU" dirty="0"/>
                    </a:p>
                  </a:txBody>
                  <a:tcPr/>
                </a:tc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Красновского сельского поселения Тарасовского района на 2019-2021 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244637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Красновского сельского поселения Тарасовского 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818576"/>
              </p:ext>
            </p:extLst>
          </p:nvPr>
        </p:nvGraphicFramePr>
        <p:xfrm>
          <a:off x="1535385" y="1099764"/>
          <a:ext cx="7177792" cy="5412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/>
                <a:gridCol w="1697414"/>
                <a:gridCol w="1195754"/>
                <a:gridCol w="1211503"/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2019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2020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3 282,3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589,9</a:t>
                      </a:r>
                      <a:endParaRPr lang="ru-RU" sz="1600" dirty="0"/>
                    </a:p>
                  </a:txBody>
                  <a:tcPr/>
                </a:tc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1 544,8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0,0</a:t>
                      </a:r>
                      <a:endParaRPr lang="ru-RU" sz="1600" dirty="0"/>
                    </a:p>
                  </a:txBody>
                  <a:tcPr/>
                </a:tc>
              </a:tr>
              <a:tr h="536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208,4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209,4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215,8</a:t>
                      </a:r>
                      <a:endParaRPr lang="ru-RU" sz="1600" dirty="0"/>
                    </a:p>
                  </a:txBody>
                  <a:tcPr/>
                </a:tc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1 529,1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374,1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68753209"/>
              </p:ext>
            </p:extLst>
          </p:nvPr>
        </p:nvGraphicFramePr>
        <p:xfrm>
          <a:off x="356258" y="1501422"/>
          <a:ext cx="8431481" cy="5125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Красновского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Тарасовского 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2019-2021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Красновского сельского поселения Тарасовского района на 2019 год </a:t>
            </a:r>
            <a:br>
              <a:rPr lang="ru-RU" sz="2000" dirty="0" smtClean="0"/>
            </a:br>
            <a:r>
              <a:rPr lang="ru-RU" sz="2000" dirty="0" smtClean="0"/>
              <a:t>14 890,2 тыс.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7 172.1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Национальная оборона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208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84.0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dirty="0" smtClean="0">
                <a:solidFill>
                  <a:prstClr val="black"/>
                </a:solidFill>
              </a:rPr>
              <a:t>1 539.1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1 555.6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Образование 55,0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Культура 4 097,1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78844" y="5324103"/>
            <a:ext cx="3454399" cy="125680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</a:t>
            </a:r>
            <a:r>
              <a:rPr lang="ru-RU" dirty="0" smtClean="0">
                <a:solidFill>
                  <a:prstClr val="black"/>
                </a:solidFill>
              </a:rPr>
              <a:t>спорт 177.0</a:t>
            </a:r>
            <a:endParaRPr lang="ru-RU" dirty="0">
              <a:solidFill>
                <a:prstClr val="black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618628" y="5284522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2,1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1762</TotalTime>
  <Words>425</Words>
  <Application>Microsoft Office PowerPoint</Application>
  <PresentationFormat>Экран (4:3)</PresentationFormat>
  <Paragraphs>112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 3</vt:lpstr>
      <vt:lpstr>Легкий дым</vt:lpstr>
      <vt:lpstr> Бюджет                   КРАСНОВСКОГО СЕЛЬСКОГО ПОСЕЛЕНИЯ Тарасовского района  на 2019 год  и на плановый период 2020 и 2021 годов</vt:lpstr>
      <vt:lpstr>Презентация PowerPoint</vt:lpstr>
      <vt:lpstr>БЮДЖЕТ КРАСНОВСКОГО СЕЛЬСКОГО ПОСЕЛЕНИЯ ТАРАСОВСКОГО РАЙОНА  на 2019 год и на плановый период 2020 и 2021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Красновского сельского поселения Тарасовского района на 2019 год  14 890,2 тыс. рублей</vt:lpstr>
      <vt:lpstr>Презентация PowerPoint</vt:lpstr>
      <vt:lpstr>Презентация PowerPoint</vt:lpstr>
      <vt:lpstr>Численность населения в Красновском сельском поселении Тарасовского района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Finans</cp:lastModifiedBy>
  <cp:revision>229</cp:revision>
  <cp:lastPrinted>2018-01-10T10:21:39Z</cp:lastPrinted>
  <dcterms:created xsi:type="dcterms:W3CDTF">2014-05-06T10:06:48Z</dcterms:created>
  <dcterms:modified xsi:type="dcterms:W3CDTF">2019-02-15T13:44:07Z</dcterms:modified>
</cp:coreProperties>
</file>